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0" r:id="rId2"/>
    <p:sldId id="271" r:id="rId3"/>
    <p:sldId id="284" r:id="rId4"/>
    <p:sldId id="312" r:id="rId5"/>
    <p:sldId id="303" r:id="rId6"/>
    <p:sldId id="304" r:id="rId7"/>
    <p:sldId id="323" r:id="rId8"/>
    <p:sldId id="314" r:id="rId9"/>
    <p:sldId id="315" r:id="rId10"/>
    <p:sldId id="316" r:id="rId11"/>
    <p:sldId id="317" r:id="rId12"/>
    <p:sldId id="324" r:id="rId13"/>
    <p:sldId id="325" r:id="rId14"/>
    <p:sldId id="326" r:id="rId15"/>
    <p:sldId id="327" r:id="rId16"/>
    <p:sldId id="313" r:id="rId17"/>
    <p:sldId id="318" r:id="rId18"/>
    <p:sldId id="319" r:id="rId19"/>
    <p:sldId id="320" r:id="rId20"/>
    <p:sldId id="321" r:id="rId21"/>
    <p:sldId id="322" r:id="rId22"/>
    <p:sldId id="311" r:id="rId23"/>
    <p:sldId id="305" r:id="rId24"/>
    <p:sldId id="306" r:id="rId25"/>
    <p:sldId id="307" r:id="rId26"/>
    <p:sldId id="308" r:id="rId27"/>
    <p:sldId id="309" r:id="rId28"/>
    <p:sldId id="310" r:id="rId29"/>
    <p:sldId id="266" r:id="rId30"/>
  </p:sldIdLst>
  <p:sldSz cx="12192000" cy="6858000"/>
  <p:notesSz cx="6858000" cy="9144000"/>
  <p:embeddedFontLst>
    <p:embeddedFont>
      <p:font typeface="Kim jung chul Gothic Bold" panose="020B0803000000000000" pitchFamily="34" charset="-127"/>
      <p:bold r:id="rId31"/>
    </p:embeddedFont>
    <p:embeddedFont>
      <p:font typeface="Kim jung chul Gothic Light" panose="020B0303000000000000" pitchFamily="34" charset="-127"/>
      <p:regular r:id="rId32"/>
    </p:embeddedFont>
    <p:embeddedFont>
      <p:font typeface="Kim jung chul Gothic Regular" panose="020B0503000000000000" pitchFamily="34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5C"/>
    <a:srgbClr val="2A345C"/>
    <a:srgbClr val="1C2244"/>
    <a:srgbClr val="F1ECE6"/>
    <a:srgbClr val="0F1225"/>
    <a:srgbClr val="6D8CAC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C685A-A5B3-4073-804C-0546E8C7969C}" v="73" dt="2023-06-04T09:58:19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대영 김" userId="f7ef080db1da9a0f" providerId="LiveId" clId="{A9AC685A-A5B3-4073-804C-0546E8C7969C}"/>
    <pc:docChg chg="undo redo custSel addSld delSld modSld sldOrd">
      <pc:chgData name="대영 김" userId="f7ef080db1da9a0f" providerId="LiveId" clId="{A9AC685A-A5B3-4073-804C-0546E8C7969C}" dt="2023-06-04T09:58:26.318" v="216" actId="1076"/>
      <pc:docMkLst>
        <pc:docMk/>
      </pc:docMkLst>
      <pc:sldChg chg="addSp delSp modSp mod modAnim">
        <pc:chgData name="대영 김" userId="f7ef080db1da9a0f" providerId="LiveId" clId="{A9AC685A-A5B3-4073-804C-0546E8C7969C}" dt="2023-06-04T09:58:26.318" v="216" actId="1076"/>
        <pc:sldMkLst>
          <pc:docMk/>
          <pc:sldMk cId="614549464" sldId="310"/>
        </pc:sldMkLst>
        <pc:spChg chg="del">
          <ac:chgData name="대영 김" userId="f7ef080db1da9a0f" providerId="LiveId" clId="{A9AC685A-A5B3-4073-804C-0546E8C7969C}" dt="2023-06-04T09:58:03.384" v="213" actId="478"/>
          <ac:spMkLst>
            <pc:docMk/>
            <pc:sldMk cId="614549464" sldId="310"/>
            <ac:spMk id="2" creationId="{71A3F83F-8E87-757C-D23C-DB859A9B6DFA}"/>
          </ac:spMkLst>
        </pc:spChg>
        <pc:spChg chg="mod">
          <ac:chgData name="대영 김" userId="f7ef080db1da9a0f" providerId="LiveId" clId="{A9AC685A-A5B3-4073-804C-0546E8C7969C}" dt="2023-06-04T09:57:55.471" v="197" actId="20577"/>
          <ac:spMkLst>
            <pc:docMk/>
            <pc:sldMk cId="614549464" sldId="310"/>
            <ac:spMk id="3" creationId="{BFD02B4D-8475-628A-54E1-4E3ACD7DEB42}"/>
          </ac:spMkLst>
        </pc:spChg>
        <pc:spChg chg="mod">
          <ac:chgData name="대영 김" userId="f7ef080db1da9a0f" providerId="LiveId" clId="{A9AC685A-A5B3-4073-804C-0546E8C7969C}" dt="2023-06-04T09:58:02.183" v="212" actId="20577"/>
          <ac:spMkLst>
            <pc:docMk/>
            <pc:sldMk cId="614549464" sldId="310"/>
            <ac:spMk id="9" creationId="{7FFA9BC9-96FB-4B17-AF51-48D81692F2D7}"/>
          </ac:spMkLst>
        </pc:spChg>
        <pc:picChg chg="add mod">
          <ac:chgData name="대영 김" userId="f7ef080db1da9a0f" providerId="LiveId" clId="{A9AC685A-A5B3-4073-804C-0546E8C7969C}" dt="2023-06-04T09:58:26.318" v="216" actId="1076"/>
          <ac:picMkLst>
            <pc:docMk/>
            <pc:sldMk cId="614549464" sldId="310"/>
            <ac:picMk id="6" creationId="{CEA7B96A-23A1-327A-4007-D47114268084}"/>
          </ac:picMkLst>
        </pc:picChg>
      </pc:sldChg>
      <pc:sldChg chg="addSp delSp modSp add mod">
        <pc:chgData name="대영 김" userId="f7ef080db1da9a0f" providerId="LiveId" clId="{A9AC685A-A5B3-4073-804C-0546E8C7969C}" dt="2023-06-04T09:49:04.784" v="55" actId="20577"/>
        <pc:sldMkLst>
          <pc:docMk/>
          <pc:sldMk cId="3571471574" sldId="313"/>
        </pc:sldMkLst>
        <pc:spChg chg="mod">
          <ac:chgData name="대영 김" userId="f7ef080db1da9a0f" providerId="LiveId" clId="{A9AC685A-A5B3-4073-804C-0546E8C7969C}" dt="2023-06-04T09:49:04.784" v="55" actId="20577"/>
          <ac:spMkLst>
            <pc:docMk/>
            <pc:sldMk cId="3571471574" sldId="313"/>
            <ac:spMk id="2" creationId="{71A3F83F-8E87-757C-D23C-DB859A9B6DFA}"/>
          </ac:spMkLst>
        </pc:spChg>
        <pc:spChg chg="add del">
          <ac:chgData name="대영 김" userId="f7ef080db1da9a0f" providerId="LiveId" clId="{A9AC685A-A5B3-4073-804C-0546E8C7969C}" dt="2023-06-04T09:47:18.149" v="10" actId="22"/>
          <ac:spMkLst>
            <pc:docMk/>
            <pc:sldMk cId="3571471574" sldId="313"/>
            <ac:spMk id="7" creationId="{D6D6AFEB-A7A3-474A-0F85-8F7EC83B74B7}"/>
          </ac:spMkLst>
        </pc:spChg>
        <pc:spChg chg="mod">
          <ac:chgData name="대영 김" userId="f7ef080db1da9a0f" providerId="LiveId" clId="{A9AC685A-A5B3-4073-804C-0546E8C7969C}" dt="2023-06-04T09:46:58.958" v="5"/>
          <ac:spMkLst>
            <pc:docMk/>
            <pc:sldMk cId="3571471574" sldId="313"/>
            <ac:spMk id="9" creationId="{7FFA9BC9-96FB-4B17-AF51-48D81692F2D7}"/>
          </ac:spMkLst>
        </pc:spChg>
        <pc:spChg chg="add mod">
          <ac:chgData name="대영 김" userId="f7ef080db1da9a0f" providerId="LiveId" clId="{A9AC685A-A5B3-4073-804C-0546E8C7969C}" dt="2023-06-04T09:48:27.330" v="41" actId="20577"/>
          <ac:spMkLst>
            <pc:docMk/>
            <pc:sldMk cId="3571471574" sldId="313"/>
            <ac:spMk id="10" creationId="{64FF0C99-1F9B-558C-05DF-7623FCF77AA9}"/>
          </ac:spMkLst>
        </pc:spChg>
        <pc:picChg chg="add mod">
          <ac:chgData name="대영 김" userId="f7ef080db1da9a0f" providerId="LiveId" clId="{A9AC685A-A5B3-4073-804C-0546E8C7969C}" dt="2023-06-04T09:48:09.479" v="28" actId="14100"/>
          <ac:picMkLst>
            <pc:docMk/>
            <pc:sldMk cId="3571471574" sldId="313"/>
            <ac:picMk id="11" creationId="{2BE6B41D-F738-4986-DDE2-86FECDB3744E}"/>
          </ac:picMkLst>
        </pc:picChg>
        <pc:picChg chg="del">
          <ac:chgData name="대영 김" userId="f7ef080db1da9a0f" providerId="LiveId" clId="{A9AC685A-A5B3-4073-804C-0546E8C7969C}" dt="2023-06-04T09:47:11.911" v="8" actId="478"/>
          <ac:picMkLst>
            <pc:docMk/>
            <pc:sldMk cId="3571471574" sldId="313"/>
            <ac:picMk id="1026" creationId="{8737DAF9-32C8-D96E-1913-9F320061543F}"/>
          </ac:picMkLst>
        </pc:picChg>
        <pc:picChg chg="add mod">
          <ac:chgData name="대영 김" userId="f7ef080db1da9a0f" providerId="LiveId" clId="{A9AC685A-A5B3-4073-804C-0546E8C7969C}" dt="2023-06-04T09:48:07.247" v="27" actId="14100"/>
          <ac:picMkLst>
            <pc:docMk/>
            <pc:sldMk cId="3571471574" sldId="313"/>
            <ac:picMk id="1028" creationId="{D4049EFB-EE38-967E-D565-20D56EFCFC7F}"/>
          </ac:picMkLst>
        </pc:picChg>
      </pc:sldChg>
      <pc:sldChg chg="modSp add del mod">
        <pc:chgData name="대영 김" userId="f7ef080db1da9a0f" providerId="LiveId" clId="{A9AC685A-A5B3-4073-804C-0546E8C7969C}" dt="2023-06-04T09:52:15.524" v="101" actId="47"/>
        <pc:sldMkLst>
          <pc:docMk/>
          <pc:sldMk cId="122265119" sldId="314"/>
        </pc:sldMkLst>
        <pc:spChg chg="mod">
          <ac:chgData name="대영 김" userId="f7ef080db1da9a0f" providerId="LiveId" clId="{A9AC685A-A5B3-4073-804C-0546E8C7969C}" dt="2023-06-04T09:50:44.322" v="76"/>
          <ac:spMkLst>
            <pc:docMk/>
            <pc:sldMk cId="122265119" sldId="314"/>
            <ac:spMk id="9" creationId="{7FFA9BC9-96FB-4B17-AF51-48D81692F2D7}"/>
          </ac:spMkLst>
        </pc:spChg>
      </pc:sldChg>
      <pc:sldChg chg="add del">
        <pc:chgData name="대영 김" userId="f7ef080db1da9a0f" providerId="LiveId" clId="{A9AC685A-A5B3-4073-804C-0546E8C7969C}" dt="2023-06-04T09:52:15.524" v="101" actId="47"/>
        <pc:sldMkLst>
          <pc:docMk/>
          <pc:sldMk cId="1877799494" sldId="315"/>
        </pc:sldMkLst>
      </pc:sldChg>
      <pc:sldChg chg="add del">
        <pc:chgData name="대영 김" userId="f7ef080db1da9a0f" providerId="LiveId" clId="{A9AC685A-A5B3-4073-804C-0546E8C7969C}" dt="2023-06-04T09:52:15.524" v="101" actId="47"/>
        <pc:sldMkLst>
          <pc:docMk/>
          <pc:sldMk cId="1897119966" sldId="316"/>
        </pc:sldMkLst>
      </pc:sldChg>
      <pc:sldChg chg="add del">
        <pc:chgData name="대영 김" userId="f7ef080db1da9a0f" providerId="LiveId" clId="{A9AC685A-A5B3-4073-804C-0546E8C7969C}" dt="2023-06-04T09:52:15.524" v="101" actId="47"/>
        <pc:sldMkLst>
          <pc:docMk/>
          <pc:sldMk cId="2969285137" sldId="317"/>
        </pc:sldMkLst>
      </pc:sldChg>
      <pc:sldChg chg="addSp delSp modSp add mod ord">
        <pc:chgData name="대영 김" userId="f7ef080db1da9a0f" providerId="LiveId" clId="{A9AC685A-A5B3-4073-804C-0546E8C7969C}" dt="2023-06-04T09:49:55.110" v="71" actId="14100"/>
        <pc:sldMkLst>
          <pc:docMk/>
          <pc:sldMk cId="3741153632" sldId="318"/>
        </pc:sldMkLst>
        <pc:spChg chg="mod">
          <ac:chgData name="대영 김" userId="f7ef080db1da9a0f" providerId="LiveId" clId="{A9AC685A-A5B3-4073-804C-0546E8C7969C}" dt="2023-06-04T09:48:54.393" v="52" actId="20577"/>
          <ac:spMkLst>
            <pc:docMk/>
            <pc:sldMk cId="3741153632" sldId="318"/>
            <ac:spMk id="2" creationId="{71A3F83F-8E87-757C-D23C-DB859A9B6DFA}"/>
          </ac:spMkLst>
        </pc:spChg>
        <pc:spChg chg="mod">
          <ac:chgData name="대영 김" userId="f7ef080db1da9a0f" providerId="LiveId" clId="{A9AC685A-A5B3-4073-804C-0546E8C7969C}" dt="2023-06-04T09:48:43.254" v="49"/>
          <ac:spMkLst>
            <pc:docMk/>
            <pc:sldMk cId="3741153632" sldId="318"/>
            <ac:spMk id="9" creationId="{7FFA9BC9-96FB-4B17-AF51-48D81692F2D7}"/>
          </ac:spMkLst>
        </pc:spChg>
        <pc:spChg chg="mod">
          <ac:chgData name="대영 김" userId="f7ef080db1da9a0f" providerId="LiveId" clId="{A9AC685A-A5B3-4073-804C-0546E8C7969C}" dt="2023-06-04T09:49:28.596" v="57"/>
          <ac:spMkLst>
            <pc:docMk/>
            <pc:sldMk cId="3741153632" sldId="318"/>
            <ac:spMk id="10" creationId="{64FF0C99-1F9B-558C-05DF-7623FCF77AA9}"/>
          </ac:spMkLst>
        </pc:spChg>
        <pc:picChg chg="del">
          <ac:chgData name="대영 김" userId="f7ef080db1da9a0f" providerId="LiveId" clId="{A9AC685A-A5B3-4073-804C-0546E8C7969C}" dt="2023-06-04T09:49:32.321" v="58" actId="478"/>
          <ac:picMkLst>
            <pc:docMk/>
            <pc:sldMk cId="3741153632" sldId="318"/>
            <ac:picMk id="11" creationId="{2BE6B41D-F738-4986-DDE2-86FECDB3744E}"/>
          </ac:picMkLst>
        </pc:picChg>
        <pc:picChg chg="del">
          <ac:chgData name="대영 김" userId="f7ef080db1da9a0f" providerId="LiveId" clId="{A9AC685A-A5B3-4073-804C-0546E8C7969C}" dt="2023-06-04T09:49:38.663" v="63" actId="478"/>
          <ac:picMkLst>
            <pc:docMk/>
            <pc:sldMk cId="3741153632" sldId="318"/>
            <ac:picMk id="1028" creationId="{D4049EFB-EE38-967E-D565-20D56EFCFC7F}"/>
          </ac:picMkLst>
        </pc:picChg>
        <pc:picChg chg="add mod">
          <ac:chgData name="대영 김" userId="f7ef080db1da9a0f" providerId="LiveId" clId="{A9AC685A-A5B3-4073-804C-0546E8C7969C}" dt="2023-06-04T09:49:37.543" v="62" actId="1076"/>
          <ac:picMkLst>
            <pc:docMk/>
            <pc:sldMk cId="3741153632" sldId="318"/>
            <ac:picMk id="2050" creationId="{A0A14A2C-E596-66B9-E6B1-0A6C35EC85CF}"/>
          </ac:picMkLst>
        </pc:picChg>
        <pc:picChg chg="add mod">
          <ac:chgData name="대영 김" userId="f7ef080db1da9a0f" providerId="LiveId" clId="{A9AC685A-A5B3-4073-804C-0546E8C7969C}" dt="2023-06-04T09:49:55.110" v="71" actId="14100"/>
          <ac:picMkLst>
            <pc:docMk/>
            <pc:sldMk cId="3741153632" sldId="318"/>
            <ac:picMk id="2052" creationId="{779CAB93-0616-C1B6-474A-0F89EE962FCF}"/>
          </ac:picMkLst>
        </pc:picChg>
      </pc:sldChg>
      <pc:sldChg chg="addSp delSp modSp add mod">
        <pc:chgData name="대영 김" userId="f7ef080db1da9a0f" providerId="LiveId" clId="{A9AC685A-A5B3-4073-804C-0546E8C7969C}" dt="2023-06-04T09:52:09.686" v="100" actId="1076"/>
        <pc:sldMkLst>
          <pc:docMk/>
          <pc:sldMk cId="479198834" sldId="319"/>
        </pc:sldMkLst>
        <pc:spChg chg="mod">
          <ac:chgData name="대영 김" userId="f7ef080db1da9a0f" providerId="LiveId" clId="{A9AC685A-A5B3-4073-804C-0546E8C7969C}" dt="2023-06-04T09:51:27.641" v="89" actId="20577"/>
          <ac:spMkLst>
            <pc:docMk/>
            <pc:sldMk cId="479198834" sldId="319"/>
            <ac:spMk id="2" creationId="{71A3F83F-8E87-757C-D23C-DB859A9B6DFA}"/>
          </ac:spMkLst>
        </pc:spChg>
        <pc:spChg chg="mod">
          <ac:chgData name="대영 김" userId="f7ef080db1da9a0f" providerId="LiveId" clId="{A9AC685A-A5B3-4073-804C-0546E8C7969C}" dt="2023-06-04T09:51:00.070" v="78"/>
          <ac:spMkLst>
            <pc:docMk/>
            <pc:sldMk cId="479198834" sldId="319"/>
            <ac:spMk id="9" creationId="{7FFA9BC9-96FB-4B17-AF51-48D81692F2D7}"/>
          </ac:spMkLst>
        </pc:spChg>
        <pc:spChg chg="mod">
          <ac:chgData name="대영 김" userId="f7ef080db1da9a0f" providerId="LiveId" clId="{A9AC685A-A5B3-4073-804C-0546E8C7969C}" dt="2023-06-04T09:51:48.187" v="91"/>
          <ac:spMkLst>
            <pc:docMk/>
            <pc:sldMk cId="479198834" sldId="319"/>
            <ac:spMk id="10" creationId="{64FF0C99-1F9B-558C-05DF-7623FCF77AA9}"/>
          </ac:spMkLst>
        </pc:spChg>
        <pc:picChg chg="add mod">
          <ac:chgData name="대영 김" userId="f7ef080db1da9a0f" providerId="LiveId" clId="{A9AC685A-A5B3-4073-804C-0546E8C7969C}" dt="2023-06-04T09:52:09.686" v="100" actId="1076"/>
          <ac:picMkLst>
            <pc:docMk/>
            <pc:sldMk cId="479198834" sldId="319"/>
            <ac:picMk id="6" creationId="{52AE8A1E-F7E2-7BAA-D8EB-83AE3227FB52}"/>
          </ac:picMkLst>
        </pc:picChg>
        <pc:picChg chg="del">
          <ac:chgData name="대영 김" userId="f7ef080db1da9a0f" providerId="LiveId" clId="{A9AC685A-A5B3-4073-804C-0546E8C7969C}" dt="2023-06-04T09:51:52.942" v="92" actId="478"/>
          <ac:picMkLst>
            <pc:docMk/>
            <pc:sldMk cId="479198834" sldId="319"/>
            <ac:picMk id="2050" creationId="{A0A14A2C-E596-66B9-E6B1-0A6C35EC85CF}"/>
          </ac:picMkLst>
        </pc:picChg>
        <pc:picChg chg="del">
          <ac:chgData name="대영 김" userId="f7ef080db1da9a0f" providerId="LiveId" clId="{A9AC685A-A5B3-4073-804C-0546E8C7969C}" dt="2023-06-04T09:52:03.680" v="98" actId="478"/>
          <ac:picMkLst>
            <pc:docMk/>
            <pc:sldMk cId="479198834" sldId="319"/>
            <ac:picMk id="2052" creationId="{779CAB93-0616-C1B6-474A-0F89EE962FCF}"/>
          </ac:picMkLst>
        </pc:picChg>
        <pc:picChg chg="add mod">
          <ac:chgData name="대영 김" userId="f7ef080db1da9a0f" providerId="LiveId" clId="{A9AC685A-A5B3-4073-804C-0546E8C7969C}" dt="2023-06-04T09:52:02.263" v="97" actId="1076"/>
          <ac:picMkLst>
            <pc:docMk/>
            <pc:sldMk cId="479198834" sldId="319"/>
            <ac:picMk id="7170" creationId="{E427BAC0-046A-979F-631F-18F06C4D947C}"/>
          </ac:picMkLst>
        </pc:picChg>
      </pc:sldChg>
      <pc:sldChg chg="addSp delSp modSp add mod">
        <pc:chgData name="대영 김" userId="f7ef080db1da9a0f" providerId="LiveId" clId="{A9AC685A-A5B3-4073-804C-0546E8C7969C}" dt="2023-06-04T09:53:40.134" v="142" actId="1076"/>
        <pc:sldMkLst>
          <pc:docMk/>
          <pc:sldMk cId="4191454189" sldId="320"/>
        </pc:sldMkLst>
        <pc:spChg chg="mod">
          <ac:chgData name="대영 김" userId="f7ef080db1da9a0f" providerId="LiveId" clId="{A9AC685A-A5B3-4073-804C-0546E8C7969C}" dt="2023-06-04T09:52:35.155" v="106" actId="20577"/>
          <ac:spMkLst>
            <pc:docMk/>
            <pc:sldMk cId="4191454189" sldId="320"/>
            <ac:spMk id="2" creationId="{71A3F83F-8E87-757C-D23C-DB859A9B6DFA}"/>
          </ac:spMkLst>
        </pc:spChg>
        <pc:spChg chg="mod">
          <ac:chgData name="대영 김" userId="f7ef080db1da9a0f" providerId="LiveId" clId="{A9AC685A-A5B3-4073-804C-0546E8C7969C}" dt="2023-06-04T09:52:44.438" v="109"/>
          <ac:spMkLst>
            <pc:docMk/>
            <pc:sldMk cId="4191454189" sldId="320"/>
            <ac:spMk id="9" creationId="{7FFA9BC9-96FB-4B17-AF51-48D81692F2D7}"/>
          </ac:spMkLst>
        </pc:spChg>
        <pc:spChg chg="mod">
          <ac:chgData name="대영 김" userId="f7ef080db1da9a0f" providerId="LiveId" clId="{A9AC685A-A5B3-4073-804C-0546E8C7969C}" dt="2023-06-04T09:53:19.847" v="133" actId="20577"/>
          <ac:spMkLst>
            <pc:docMk/>
            <pc:sldMk cId="4191454189" sldId="320"/>
            <ac:spMk id="10" creationId="{64FF0C99-1F9B-558C-05DF-7623FCF77AA9}"/>
          </ac:spMkLst>
        </pc:spChg>
        <pc:picChg chg="del">
          <ac:chgData name="대영 김" userId="f7ef080db1da9a0f" providerId="LiveId" clId="{A9AC685A-A5B3-4073-804C-0546E8C7969C}" dt="2023-06-04T09:53:33.592" v="138" actId="478"/>
          <ac:picMkLst>
            <pc:docMk/>
            <pc:sldMk cId="4191454189" sldId="320"/>
            <ac:picMk id="6" creationId="{52AE8A1E-F7E2-7BAA-D8EB-83AE3227FB52}"/>
          </ac:picMkLst>
        </pc:picChg>
        <pc:picChg chg="add mod">
          <ac:chgData name="대영 김" userId="f7ef080db1da9a0f" providerId="LiveId" clId="{A9AC685A-A5B3-4073-804C-0546E8C7969C}" dt="2023-06-04T09:53:40.134" v="142" actId="1076"/>
          <ac:picMkLst>
            <pc:docMk/>
            <pc:sldMk cId="4191454189" sldId="320"/>
            <ac:picMk id="7" creationId="{D6DC4CA4-8CBB-3C9B-7FBE-499E4AF8ECFD}"/>
          </ac:picMkLst>
        </pc:picChg>
        <pc:picChg chg="del">
          <ac:chgData name="대영 김" userId="f7ef080db1da9a0f" providerId="LiveId" clId="{A9AC685A-A5B3-4073-804C-0546E8C7969C}" dt="2023-06-04T09:53:25.952" v="134" actId="478"/>
          <ac:picMkLst>
            <pc:docMk/>
            <pc:sldMk cId="4191454189" sldId="320"/>
            <ac:picMk id="7170" creationId="{E427BAC0-046A-979F-631F-18F06C4D947C}"/>
          </ac:picMkLst>
        </pc:picChg>
        <pc:picChg chg="add mod">
          <ac:chgData name="대영 김" userId="f7ef080db1da9a0f" providerId="LiveId" clId="{A9AC685A-A5B3-4073-804C-0546E8C7969C}" dt="2023-06-04T09:53:31.830" v="137" actId="1076"/>
          <ac:picMkLst>
            <pc:docMk/>
            <pc:sldMk cId="4191454189" sldId="320"/>
            <ac:picMk id="8194" creationId="{5E5D2AEC-7490-C6DE-AE1A-7580A05DBC6C}"/>
          </ac:picMkLst>
        </pc:picChg>
        <pc:picChg chg="add del">
          <ac:chgData name="대영 김" userId="f7ef080db1da9a0f" providerId="LiveId" clId="{A9AC685A-A5B3-4073-804C-0546E8C7969C}" dt="2023-06-04T09:53:35.193" v="140"/>
          <ac:picMkLst>
            <pc:docMk/>
            <pc:sldMk cId="4191454189" sldId="320"/>
            <ac:picMk id="8196" creationId="{E5C5DDE3-4AB5-8B41-158B-07FA183F58A8}"/>
          </ac:picMkLst>
        </pc:picChg>
      </pc:sldChg>
      <pc:sldChg chg="addSp delSp modSp add mod">
        <pc:chgData name="대영 김" userId="f7ef080db1da9a0f" providerId="LiveId" clId="{A9AC685A-A5B3-4073-804C-0546E8C7969C}" dt="2023-06-04T09:54:54.070" v="168" actId="1076"/>
        <pc:sldMkLst>
          <pc:docMk/>
          <pc:sldMk cId="575137922" sldId="321"/>
        </pc:sldMkLst>
        <pc:spChg chg="mod">
          <ac:chgData name="대영 김" userId="f7ef080db1da9a0f" providerId="LiveId" clId="{A9AC685A-A5B3-4073-804C-0546E8C7969C}" dt="2023-06-04T09:54:14.807" v="151" actId="20577"/>
          <ac:spMkLst>
            <pc:docMk/>
            <pc:sldMk cId="575137922" sldId="321"/>
            <ac:spMk id="2" creationId="{71A3F83F-8E87-757C-D23C-DB859A9B6DFA}"/>
          </ac:spMkLst>
        </pc:spChg>
        <pc:spChg chg="mod">
          <ac:chgData name="대영 김" userId="f7ef080db1da9a0f" providerId="LiveId" clId="{A9AC685A-A5B3-4073-804C-0546E8C7969C}" dt="2023-06-04T09:54:01.836" v="147"/>
          <ac:spMkLst>
            <pc:docMk/>
            <pc:sldMk cId="575137922" sldId="321"/>
            <ac:spMk id="9" creationId="{7FFA9BC9-96FB-4B17-AF51-48D81692F2D7}"/>
          </ac:spMkLst>
        </pc:spChg>
        <pc:spChg chg="mod">
          <ac:chgData name="대영 김" userId="f7ef080db1da9a0f" providerId="LiveId" clId="{A9AC685A-A5B3-4073-804C-0546E8C7969C}" dt="2023-06-04T09:54:34.872" v="161" actId="20577"/>
          <ac:spMkLst>
            <pc:docMk/>
            <pc:sldMk cId="575137922" sldId="321"/>
            <ac:spMk id="10" creationId="{64FF0C99-1F9B-558C-05DF-7623FCF77AA9}"/>
          </ac:spMkLst>
        </pc:spChg>
        <pc:picChg chg="add mod">
          <ac:chgData name="대영 김" userId="f7ef080db1da9a0f" providerId="LiveId" clId="{A9AC685A-A5B3-4073-804C-0546E8C7969C}" dt="2023-06-04T09:54:54.070" v="168" actId="1076"/>
          <ac:picMkLst>
            <pc:docMk/>
            <pc:sldMk cId="575137922" sldId="321"/>
            <ac:picMk id="6" creationId="{3E3DFF74-FD68-9831-2299-07DF01BE9716}"/>
          </ac:picMkLst>
        </pc:picChg>
        <pc:picChg chg="del">
          <ac:chgData name="대영 김" userId="f7ef080db1da9a0f" providerId="LiveId" clId="{A9AC685A-A5B3-4073-804C-0546E8C7969C}" dt="2023-06-04T09:54:37.206" v="162" actId="478"/>
          <ac:picMkLst>
            <pc:docMk/>
            <pc:sldMk cId="575137922" sldId="321"/>
            <ac:picMk id="7" creationId="{D6DC4CA4-8CBB-3C9B-7FBE-499E4AF8ECFD}"/>
          </ac:picMkLst>
        </pc:picChg>
        <pc:picChg chg="del">
          <ac:chgData name="대영 김" userId="f7ef080db1da9a0f" providerId="LiveId" clId="{A9AC685A-A5B3-4073-804C-0546E8C7969C}" dt="2023-06-04T09:54:37.206" v="162" actId="478"/>
          <ac:picMkLst>
            <pc:docMk/>
            <pc:sldMk cId="575137922" sldId="321"/>
            <ac:picMk id="8194" creationId="{5E5D2AEC-7490-C6DE-AE1A-7580A05DBC6C}"/>
          </ac:picMkLst>
        </pc:picChg>
        <pc:picChg chg="add mod">
          <ac:chgData name="대영 김" userId="f7ef080db1da9a0f" providerId="LiveId" clId="{A9AC685A-A5B3-4073-804C-0546E8C7969C}" dt="2023-06-04T09:54:45.341" v="165" actId="1076"/>
          <ac:picMkLst>
            <pc:docMk/>
            <pc:sldMk cId="575137922" sldId="321"/>
            <ac:picMk id="10242" creationId="{B7CC02A2-636F-EECC-B5EA-4892BC56C903}"/>
          </ac:picMkLst>
        </pc:picChg>
      </pc:sldChg>
      <pc:sldChg chg="addSp delSp modSp add mod">
        <pc:chgData name="대영 김" userId="f7ef080db1da9a0f" providerId="LiveId" clId="{A9AC685A-A5B3-4073-804C-0546E8C7969C}" dt="2023-06-04T09:56:31.399" v="195" actId="20577"/>
        <pc:sldMkLst>
          <pc:docMk/>
          <pc:sldMk cId="3325240184" sldId="322"/>
        </pc:sldMkLst>
        <pc:spChg chg="mod">
          <ac:chgData name="대영 김" userId="f7ef080db1da9a0f" providerId="LiveId" clId="{A9AC685A-A5B3-4073-804C-0546E8C7969C}" dt="2023-06-04T09:55:12.667" v="171" actId="20577"/>
          <ac:spMkLst>
            <pc:docMk/>
            <pc:sldMk cId="3325240184" sldId="322"/>
            <ac:spMk id="2" creationId="{71A3F83F-8E87-757C-D23C-DB859A9B6DFA}"/>
          </ac:spMkLst>
        </pc:spChg>
        <pc:spChg chg="mod">
          <ac:chgData name="대영 김" userId="f7ef080db1da9a0f" providerId="LiveId" clId="{A9AC685A-A5B3-4073-804C-0546E8C7969C}" dt="2023-06-04T09:55:24.575" v="174"/>
          <ac:spMkLst>
            <pc:docMk/>
            <pc:sldMk cId="3325240184" sldId="322"/>
            <ac:spMk id="9" creationId="{7FFA9BC9-96FB-4B17-AF51-48D81692F2D7}"/>
          </ac:spMkLst>
        </pc:spChg>
        <pc:spChg chg="mod">
          <ac:chgData name="대영 김" userId="f7ef080db1da9a0f" providerId="LiveId" clId="{A9AC685A-A5B3-4073-804C-0546E8C7969C}" dt="2023-06-04T09:56:31.399" v="195" actId="20577"/>
          <ac:spMkLst>
            <pc:docMk/>
            <pc:sldMk cId="3325240184" sldId="322"/>
            <ac:spMk id="10" creationId="{64FF0C99-1F9B-558C-05DF-7623FCF77AA9}"/>
          </ac:spMkLst>
        </pc:spChg>
        <pc:picChg chg="del">
          <ac:chgData name="대영 김" userId="f7ef080db1da9a0f" providerId="LiveId" clId="{A9AC685A-A5B3-4073-804C-0546E8C7969C}" dt="2023-06-04T09:55:45.461" v="177" actId="478"/>
          <ac:picMkLst>
            <pc:docMk/>
            <pc:sldMk cId="3325240184" sldId="322"/>
            <ac:picMk id="7" creationId="{D6DC4CA4-8CBB-3C9B-7FBE-499E4AF8ECFD}"/>
          </ac:picMkLst>
        </pc:picChg>
        <pc:picChg chg="del">
          <ac:chgData name="대영 김" userId="f7ef080db1da9a0f" providerId="LiveId" clId="{A9AC685A-A5B3-4073-804C-0546E8C7969C}" dt="2023-06-04T09:55:45.461" v="177" actId="478"/>
          <ac:picMkLst>
            <pc:docMk/>
            <pc:sldMk cId="3325240184" sldId="322"/>
            <ac:picMk id="8194" creationId="{5E5D2AEC-7490-C6DE-AE1A-7580A05DBC6C}"/>
          </ac:picMkLst>
        </pc:picChg>
        <pc:picChg chg="add mod">
          <ac:chgData name="대영 김" userId="f7ef080db1da9a0f" providerId="LiveId" clId="{A9AC685A-A5B3-4073-804C-0546E8C7969C}" dt="2023-06-04T09:56:19.989" v="187" actId="1076"/>
          <ac:picMkLst>
            <pc:docMk/>
            <pc:sldMk cId="3325240184" sldId="322"/>
            <ac:picMk id="9218" creationId="{37A592C0-0687-26AB-6A99-8E4234C786F7}"/>
          </ac:picMkLst>
        </pc:picChg>
        <pc:picChg chg="add mod">
          <ac:chgData name="대영 김" userId="f7ef080db1da9a0f" providerId="LiveId" clId="{A9AC685A-A5B3-4073-804C-0546E8C7969C}" dt="2023-06-04T09:56:15.973" v="186" actId="1076"/>
          <ac:picMkLst>
            <pc:docMk/>
            <pc:sldMk cId="3325240184" sldId="322"/>
            <ac:picMk id="9220" creationId="{8571F615-FBFF-1A90-ABB5-5442F14D9F1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ea typeface="Kim jung chul Gothic Light" panose="020B0303000000000000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ea typeface="Kim jung chul Gothic Light" panose="020B03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ea typeface="Kim jung chul Gothic Light" panose="020B0303000000000000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ea typeface="Kim jung chul Gothic Light" panose="020B03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ea typeface="Kim jung chul Gothic Light" panose="020B0303000000000000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ea typeface="Kim jung chul Gothic Light" panose="020B0303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Kim jung chul Gothic Light" panose="020B0303000000000000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Kim jung chul Gothic Light" panose="020B03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Kim jung chul Gothic Light" panose="020B0303000000000000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Kim jung chul Gothic Light" panose="020B0303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Kim jung chul Gothic Light" panose="020B0303000000000000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Kim jung chul Gothic Light" panose="020B0303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defRPr>
            </a:lvl1pPr>
          </a:lstStyle>
          <a:p>
            <a:fld id="{9FE7A9D4-2312-4C80-955C-3A7FA2F8832A}" type="datetimeFigureOut">
              <a:rPr lang="ko-KR" altLang="en-US" smtClean="0"/>
              <a:pPr/>
              <a:t>2024. 9. 15.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defRPr>
            </a:lvl1pPr>
          </a:lstStyle>
          <a:p>
            <a:fld id="{5595EC94-8EAF-486A-983B-99B1085AE8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im jung chul Gothic Light" panose="020B0303000000000000" pitchFamily="50" charset="-127"/>
          <a:ea typeface="Kim jung chul Gothic Light" panose="020B0303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im jung chul Gothic Light" panose="020B0303000000000000" pitchFamily="50" charset="-127"/>
          <a:ea typeface="Kim jung chul Gothic Light" panose="020B0303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im jung chul Gothic Light" panose="020B0303000000000000" pitchFamily="50" charset="-127"/>
          <a:ea typeface="Kim jung chul Gothic Light" panose="020B0303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im jung chul Gothic Light" panose="020B0303000000000000" pitchFamily="50" charset="-127"/>
          <a:ea typeface="Kim jung chul Gothic Light" panose="020B0303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im jung chul Gothic Light" panose="020B0303000000000000" pitchFamily="50" charset="-127"/>
          <a:ea typeface="Kim jung chul Gothic Light" panose="020B0303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im jung chul Gothic Light" panose="020B0303000000000000" pitchFamily="50" charset="-127"/>
          <a:ea typeface="Kim jung chul Gothic Light" panose="020B0303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619180" y="1879113"/>
            <a:ext cx="1095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Virtual Human Modeling &amp; Visalization</a:t>
            </a:r>
            <a:endParaRPr lang="ko-KR" altLang="en-US" sz="48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DB756-317E-4F42-AF88-B6D561E946B9}"/>
              </a:ext>
            </a:extLst>
          </p:cNvPr>
          <p:cNvSpPr txBox="1"/>
          <p:nvPr/>
        </p:nvSpPr>
        <p:spPr>
          <a:xfrm>
            <a:off x="3623123" y="3103186"/>
            <a:ext cx="5294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23-1</a:t>
            </a:r>
            <a:r>
              <a:rPr lang="ko-KR" altLang="en-US" sz="24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학기 </a:t>
            </a:r>
            <a:r>
              <a:rPr lang="en-US" altLang="ko-KR" sz="24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Computer Graphics Project</a:t>
            </a:r>
            <a:endParaRPr lang="ko-KR" altLang="en-US" sz="24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5138848" y="3917911"/>
            <a:ext cx="1914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20182625 </a:t>
            </a:r>
            <a:r>
              <a:rPr lang="ko-KR" altLang="en-US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손현석</a:t>
            </a:r>
            <a:br>
              <a:rPr lang="en-US" altLang="ko-KR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20172643 </a:t>
            </a:r>
            <a:r>
              <a:rPr lang="ko-KR" altLang="en-US" dirty="0" err="1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신호연</a:t>
            </a:r>
            <a:endParaRPr lang="en-US" altLang="ko-KR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20182585 </a:t>
            </a:r>
            <a:r>
              <a:rPr lang="ko-KR" altLang="en-US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김대영</a:t>
            </a:r>
            <a:endParaRPr lang="en-US" altLang="ko-KR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367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: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draw_rightArm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draw_leftArm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82014-D217-F8AC-31BE-B93F5850DD84}"/>
              </a:ext>
            </a:extLst>
          </p:cNvPr>
          <p:cNvSpPr txBox="1"/>
          <p:nvPr/>
        </p:nvSpPr>
        <p:spPr>
          <a:xfrm>
            <a:off x="785699" y="1436184"/>
            <a:ext cx="8404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glColor3f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살색 색상을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지정한 후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GLUquadric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및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gluCylinder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를 이용하여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원기둥을 생성합니다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glTranslatef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와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glScalef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이동 및 변환 작업을 수행함으로써 캐릭터의 팔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모양을 구현하였습니다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1436D-27FB-F8CB-6F9F-5D05B32D6725}"/>
              </a:ext>
            </a:extLst>
          </p:cNvPr>
          <p:cNvSpPr txBox="1"/>
          <p:nvPr/>
        </p:nvSpPr>
        <p:spPr>
          <a:xfrm>
            <a:off x="2647944" y="3610099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&lt;left Arm&gt;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B0D01-11EC-3561-C4FD-F39B07411A80}"/>
              </a:ext>
            </a:extLst>
          </p:cNvPr>
          <p:cNvSpPr txBox="1"/>
          <p:nvPr/>
        </p:nvSpPr>
        <p:spPr>
          <a:xfrm>
            <a:off x="8199461" y="3610099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 Right Arm &gt;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A3E753-E3B4-35BC-B573-07B154B5E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442" y="4007821"/>
            <a:ext cx="1758236" cy="164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C7A2747B-95AA-6E10-B937-BCE8B097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57" y="4007821"/>
            <a:ext cx="1758237" cy="164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71ADE-5357-B7E7-0F39-E44AA68AFE6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09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607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: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draw_rightWrist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draw_leftWrist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82014-D217-F8AC-31BE-B93F5850DD84}"/>
              </a:ext>
            </a:extLst>
          </p:cNvPr>
          <p:cNvSpPr txBox="1"/>
          <p:nvPr/>
        </p:nvSpPr>
        <p:spPr>
          <a:xfrm>
            <a:off x="795030" y="1436184"/>
            <a:ext cx="9897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glColor3f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흰색을 지정합니다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GLUquadric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및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gluCylinder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를 이용하여 원기둥을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생성한 후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glTranslatef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와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glScalef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이동 및 변환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작업을 수행합니다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이때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팔을 감싸야 하므로 원기둥의 상단을 이전보다 크게 작성함으로써 장갑의 손목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부분을 구현하였습니다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1436D-27FB-F8CB-6F9F-5D05B32D6725}"/>
              </a:ext>
            </a:extLst>
          </p:cNvPr>
          <p:cNvSpPr txBox="1"/>
          <p:nvPr/>
        </p:nvSpPr>
        <p:spPr>
          <a:xfrm>
            <a:off x="2452661" y="3604161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&lt;left Wrist&gt;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B0D01-11EC-3561-C4FD-F39B07411A80}"/>
              </a:ext>
            </a:extLst>
          </p:cNvPr>
          <p:cNvSpPr txBox="1"/>
          <p:nvPr/>
        </p:nvSpPr>
        <p:spPr>
          <a:xfrm>
            <a:off x="8377591" y="3604161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 Right Wrist&gt;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942F3F-67FB-5CC0-11B9-B0F5F8EF0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37" y="3994873"/>
            <a:ext cx="1851754" cy="141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A9BE658-1F6C-D9CF-9022-50554309F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52" y="3994873"/>
            <a:ext cx="1851754" cy="141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81CE8F-F350-8530-86F8-A40A3CFBC77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0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650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: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draw_rightHand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draw_leftHand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82014-D217-F8AC-31BE-B93F5850DD84}"/>
              </a:ext>
            </a:extLst>
          </p:cNvPr>
          <p:cNvSpPr txBox="1"/>
          <p:nvPr/>
        </p:nvSpPr>
        <p:spPr>
          <a:xfrm>
            <a:off x="795030" y="1436184"/>
            <a:ext cx="989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반지름이 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0.3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인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구를 생성하고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glColor3f()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색상을 지정합니다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glTranslatef(), glRotatef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를 이용하여 손 모양이 앞에서 제대로 볼 수 있도록 구현하여 캐릭터의 손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모양을 완성하였습니다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1436D-27FB-F8CB-6F9F-5D05B32D6725}"/>
              </a:ext>
            </a:extLst>
          </p:cNvPr>
          <p:cNvSpPr txBox="1"/>
          <p:nvPr/>
        </p:nvSpPr>
        <p:spPr>
          <a:xfrm>
            <a:off x="2434849" y="3487778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left Hand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B0D01-11EC-3561-C4FD-F39B07411A80}"/>
              </a:ext>
            </a:extLst>
          </p:cNvPr>
          <p:cNvSpPr txBox="1"/>
          <p:nvPr/>
        </p:nvSpPr>
        <p:spPr>
          <a:xfrm>
            <a:off x="8306340" y="3487778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 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Right Hand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&gt;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2DF68D0-BDB6-02AB-3DD5-A795CBD6D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89" y="3932127"/>
            <a:ext cx="1751342" cy="184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F550B128-99F9-110A-875C-20014210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69" y="3932127"/>
            <a:ext cx="1751342" cy="184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32D2EE-7942-1534-67C6-DAB442B2F77C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436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: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draw_rightLeg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draw_leftLeg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82014-D217-F8AC-31BE-B93F5850DD84}"/>
              </a:ext>
            </a:extLst>
          </p:cNvPr>
          <p:cNvSpPr txBox="1"/>
          <p:nvPr/>
        </p:nvSpPr>
        <p:spPr>
          <a:xfrm>
            <a:off x="795030" y="1436184"/>
            <a:ext cx="1017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glColor3f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살색을 지정합니다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GLUquadric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및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gluCylinder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를 이용하여 원기둥을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생성한 후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glTranslatef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와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glScalef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이동 및 변환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작업을 수행합니다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이로써 모델의 다리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부분을 구현하였습니다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1436D-27FB-F8CB-6F9F-5D05B32D6725}"/>
              </a:ext>
            </a:extLst>
          </p:cNvPr>
          <p:cNvSpPr txBox="1"/>
          <p:nvPr/>
        </p:nvSpPr>
        <p:spPr>
          <a:xfrm>
            <a:off x="2424275" y="3007882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&lt;left Leg&gt;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B0D01-11EC-3561-C4FD-F39B07411A80}"/>
              </a:ext>
            </a:extLst>
          </p:cNvPr>
          <p:cNvSpPr txBox="1"/>
          <p:nvPr/>
        </p:nvSpPr>
        <p:spPr>
          <a:xfrm>
            <a:off x="8320761" y="3007882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 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Right Leg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&gt;</a:t>
            </a: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C1093205-6880-F9E2-816B-38D77C627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534" y="3381167"/>
            <a:ext cx="1282926" cy="2298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29AFF37-2619-E0D0-A0EE-A09FED4F1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258" y="3434831"/>
            <a:ext cx="1282926" cy="2298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932F1-E657-0B4E-E1BC-B03115D3050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95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578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: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draw_rightSock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draw_leftSock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1436D-27FB-F8CB-6F9F-5D05B32D6725}"/>
              </a:ext>
            </a:extLst>
          </p:cNvPr>
          <p:cNvSpPr txBox="1"/>
          <p:nvPr/>
        </p:nvSpPr>
        <p:spPr>
          <a:xfrm>
            <a:off x="2369534" y="3324456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&lt;left Sock&gt;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B0D01-11EC-3561-C4FD-F39B07411A80}"/>
              </a:ext>
            </a:extLst>
          </p:cNvPr>
          <p:cNvSpPr txBox="1"/>
          <p:nvPr/>
        </p:nvSpPr>
        <p:spPr>
          <a:xfrm>
            <a:off x="8210490" y="3324456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 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Right Sock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093A-3F2F-F0E8-13FE-EEDA70A3CDDD}"/>
              </a:ext>
            </a:extLst>
          </p:cNvPr>
          <p:cNvSpPr txBox="1"/>
          <p:nvPr/>
        </p:nvSpPr>
        <p:spPr>
          <a:xfrm>
            <a:off x="808616" y="1297684"/>
            <a:ext cx="102574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glColor3f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색상을 지정합니다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GLUquadric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및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gluCylinder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를 이용하여 원기둥을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생성한 후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glTranslatef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와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glScalef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다리 아래로 이동 및 다리와 동일하게 회전 및 변환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작업을 수행합니다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이로써 모델의 양말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부분을 구현하였습니다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6D10B71-2BD1-1A9D-DF03-97AD9D35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65" y="3718819"/>
            <a:ext cx="1643743" cy="1986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2D62BEDD-5410-B06C-E930-FF785BD3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254" y="3718819"/>
            <a:ext cx="1643743" cy="1986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94579D-3837-DEE9-90C6-1A5185674766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60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: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draw_rightShoe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draw_leftShoe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1436D-27FB-F8CB-6F9F-5D05B32D6725}"/>
              </a:ext>
            </a:extLst>
          </p:cNvPr>
          <p:cNvSpPr txBox="1"/>
          <p:nvPr/>
        </p:nvSpPr>
        <p:spPr>
          <a:xfrm>
            <a:off x="2282551" y="3429000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&lt;left Shoe&gt;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B0D01-11EC-3561-C4FD-F39B07411A80}"/>
              </a:ext>
            </a:extLst>
          </p:cNvPr>
          <p:cNvSpPr txBox="1"/>
          <p:nvPr/>
        </p:nvSpPr>
        <p:spPr>
          <a:xfrm>
            <a:off x="8252054" y="3429000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 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Right Shoe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088AD-AD2F-53FB-3C1E-E3CC8E006CBC}"/>
              </a:ext>
            </a:extLst>
          </p:cNvPr>
          <p:cNvSpPr txBox="1"/>
          <p:nvPr/>
        </p:nvSpPr>
        <p:spPr>
          <a:xfrm>
            <a:off x="828092" y="1251317"/>
            <a:ext cx="10088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GLUquadric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및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gluCylinder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를 이용하여 원기둥을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생성한 후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glColor3f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색상을 지정합니다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glTranslatef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와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glScalef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이동 및 변환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작업을 수행합니다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이로써 모델의 신발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부분을 구현하였습니다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8AA5445-42D3-CD14-A5C3-6DF09DC17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06" y="3846967"/>
            <a:ext cx="1664477" cy="2072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91C3818E-B02F-F254-48AC-54D1D19FA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02" y="3846967"/>
            <a:ext cx="1664477" cy="2072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4A57CB-0146-6BF0-AF0D-D9F371E09809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7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2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</a:t>
            </a: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설명 </a:t>
            </a: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</a:t>
            </a:r>
            <a:r>
              <a:rPr lang="en-US" altLang="ko-KR" sz="3200" spc="-30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_</a:t>
            </a: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head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85165" y="1318807"/>
            <a:ext cx="781816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반지름이 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2.0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인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구를 생성하고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해당 </a:t>
            </a:r>
            <a:r>
              <a:rPr lang="ko-KR" altLang="en-US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텍스쳐를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</a:t>
            </a: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glColor3f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살색으로 그려진 구 위에 적용하여 캐릭터의 머리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부분을 구현합니다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ko-KR" altLang="en-US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b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</a:b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F0C99-1F9B-558C-05DF-7623FCF77AA9}"/>
              </a:ext>
            </a:extLst>
          </p:cNvPr>
          <p:cNvSpPr txBox="1"/>
          <p:nvPr/>
        </p:nvSpPr>
        <p:spPr>
          <a:xfrm>
            <a:off x="1704922" y="3078146"/>
            <a:ext cx="7941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</a:t>
            </a:r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텍스쳐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&gt;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			 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	</a:t>
            </a:r>
            <a:b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</a:b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BE6B41D-F738-4986-DDE2-86FECDB37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916" y="3490703"/>
            <a:ext cx="3467406" cy="2395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049EFB-EE38-967E-D565-20D56EFC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949" y="3410899"/>
            <a:ext cx="2966036" cy="2479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48086-7ADC-891A-161D-D334501094B3}"/>
              </a:ext>
            </a:extLst>
          </p:cNvPr>
          <p:cNvSpPr txBox="1"/>
          <p:nvPr/>
        </p:nvSpPr>
        <p:spPr>
          <a:xfrm>
            <a:off x="7764062" y="3015242"/>
            <a:ext cx="12218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</a:t>
            </a:r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실행 결과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&gt;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47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12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draw_leftEar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draw_rightEar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85165" y="1318807"/>
            <a:ext cx="90358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반지름이 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1.0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인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반구를 생성하고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glTranslatef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이동과 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glRotatef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회전 작업을 수행하여 각각 귀마개를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구현 하였습니다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b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</a:b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F0C99-1F9B-558C-05DF-7623FCF77AA9}"/>
              </a:ext>
            </a:extLst>
          </p:cNvPr>
          <p:cNvSpPr txBox="1"/>
          <p:nvPr/>
        </p:nvSpPr>
        <p:spPr>
          <a:xfrm>
            <a:off x="1770236" y="3213949"/>
            <a:ext cx="292051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&lt;leftEar&gt;</a:t>
            </a:r>
            <a:br>
              <a:rPr lang="ko-KR" altLang="en-US" dirty="0"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</a:br>
            <a:endParaRPr lang="ko-KR" altLang="en-US" dirty="0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A14A2C-E596-66B9-E6B1-0A6C35EC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023" y="3598736"/>
            <a:ext cx="2240918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9CAB93-0616-C1B6-474A-0F89EE962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164" y="3597547"/>
            <a:ext cx="2140711" cy="229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3ADD1-BCCD-94D9-724A-3BEDDBC8891D}"/>
              </a:ext>
            </a:extLst>
          </p:cNvPr>
          <p:cNvSpPr txBox="1"/>
          <p:nvPr/>
        </p:nvSpPr>
        <p:spPr>
          <a:xfrm>
            <a:off x="7604202" y="3213949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&lt;rightEar&gt;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1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250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draw_leftEye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draw_rightEye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85165" y="1318807"/>
            <a:ext cx="934659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반지름이 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0.17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인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구를 생성하고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glColor3f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검정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색상을 지정하였습니다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그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후 </a:t>
            </a:r>
            <a:r>
              <a:rPr lang="en-US" altLang="ko-KR" dirty="0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glTranslatef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캐릭터 눈에 해당하는 위치로 </a:t>
            </a:r>
            <a:r>
              <a:rPr lang="ko-KR" altLang="en-US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이동과과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 </a:t>
            </a:r>
            <a:r>
              <a:rPr lang="en-US" altLang="ko-KR" dirty="0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glScalef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변환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작업을 수행합니다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캐릭터의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눈을 구현하였습니다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b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</a:b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F0C99-1F9B-558C-05DF-7623FCF77AA9}"/>
              </a:ext>
            </a:extLst>
          </p:cNvPr>
          <p:cNvSpPr txBox="1"/>
          <p:nvPr/>
        </p:nvSpPr>
        <p:spPr>
          <a:xfrm>
            <a:off x="1722735" y="3021113"/>
            <a:ext cx="36983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&lt;left Eye&gt;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			 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	</a:t>
            </a:r>
            <a:b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</a:b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427BAC0-046A-979F-631F-18F06C4D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40" y="3429000"/>
            <a:ext cx="1967326" cy="2593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2AE8A1E-F7E2-7BAA-D8EB-83AE3227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105" y="3429000"/>
            <a:ext cx="1967326" cy="2593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10CAC7-958C-6A6B-90BA-26190D0214BD}"/>
              </a:ext>
            </a:extLst>
          </p:cNvPr>
          <p:cNvSpPr txBox="1"/>
          <p:nvPr/>
        </p:nvSpPr>
        <p:spPr>
          <a:xfrm>
            <a:off x="7727050" y="304427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&lt;right Eye &gt;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1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866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draw_leftEyePupil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draw_rightEyePupil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85165" y="1318807"/>
            <a:ext cx="960173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반지름이 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0.1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인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구를 생성하고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glColor3f()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흰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색상을 지정합니다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그 후 앞서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수행한 </a:t>
            </a:r>
            <a:r>
              <a:rPr lang="en-US" altLang="ko-KR" dirty="0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draw</a:t>
            </a:r>
            <a:r>
              <a:rPr lang="en-US" altLang="ko-KR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_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leftEye(), </a:t>
            </a:r>
            <a:r>
              <a:rPr lang="en-US" altLang="ko-KR" dirty="0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draw</a:t>
            </a:r>
            <a:r>
              <a:rPr lang="en-US" altLang="ko-KR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_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RightEye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결과 위치에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맞게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glTranslatef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이동과 </a:t>
            </a: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glScalef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변환 작업을수행합니다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캐릭터의 눈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흰자를 구현하였습니다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b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</a:b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F0C99-1F9B-558C-05DF-7623FCF77AA9}"/>
              </a:ext>
            </a:extLst>
          </p:cNvPr>
          <p:cNvSpPr txBox="1"/>
          <p:nvPr/>
        </p:nvSpPr>
        <p:spPr>
          <a:xfrm>
            <a:off x="1734610" y="3060796"/>
            <a:ext cx="7941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&lt;left EyePupil&gt;	    	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E5D2AEC-7490-C6DE-AE1A-7580A05D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51" y="3458650"/>
            <a:ext cx="2008187" cy="256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6DC4CA4-8CBB-3C9B-7FBE-499E4AF8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1" y="3458650"/>
            <a:ext cx="2008187" cy="2563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DDAD7-3842-3809-3322-4FD55092A177}"/>
              </a:ext>
            </a:extLst>
          </p:cNvPr>
          <p:cNvSpPr txBox="1"/>
          <p:nvPr/>
        </p:nvSpPr>
        <p:spPr>
          <a:xfrm>
            <a:off x="6076868" y="3026967"/>
            <a:ext cx="3267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&lt;right Eye Pupil&gt;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br>
              <a:rPr lang="ko-KR" altLang="en-US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</a:b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3047999" y="245514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개발 목표</a:t>
            </a:r>
            <a:endParaRPr lang="en-US" altLang="ko-KR" sz="18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개발 환경</a:t>
            </a:r>
            <a:endParaRPr lang="en-US" altLang="ko-KR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구현 기능</a:t>
            </a:r>
            <a:endParaRPr lang="en-US" altLang="ko-KR" sz="18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함수 설명</a:t>
            </a:r>
            <a:endParaRPr lang="en-US" altLang="ko-KR" sz="18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데모 영상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57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draw_leftFace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draw_rightFace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85165" y="1318807"/>
            <a:ext cx="87086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반지름이 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0.18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인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구를 생성하고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glColor3f()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빨간색상을 지정합니다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glTranslatef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이동과 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glScalef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변환 작업을 수행하여 양쪽 볼에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효과를 주었습니다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b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</a:b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F0C99-1F9B-558C-05DF-7623FCF77AA9}"/>
              </a:ext>
            </a:extLst>
          </p:cNvPr>
          <p:cNvSpPr txBox="1"/>
          <p:nvPr/>
        </p:nvSpPr>
        <p:spPr>
          <a:xfrm>
            <a:off x="1724733" y="3029882"/>
            <a:ext cx="2638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457200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&lt;leftFace&gt;</a:t>
            </a:r>
            <a:endParaRPr lang="ko-KR" altLang="en-US" dirty="0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7CC02A2-636F-EECC-B5EA-4892BC56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3425023"/>
            <a:ext cx="2638425" cy="2501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E3DFF74-FD68-9831-2299-07DF01BE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25" y="3425022"/>
            <a:ext cx="2638425" cy="2501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2B075-34BC-B47F-C370-F884D1992671}"/>
              </a:ext>
            </a:extLst>
          </p:cNvPr>
          <p:cNvSpPr txBox="1"/>
          <p:nvPr/>
        </p:nvSpPr>
        <p:spPr>
          <a:xfrm>
            <a:off x="7784219" y="3029882"/>
            <a:ext cx="1363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&lt;rightFace&gt;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ko-KR" altLang="en-US" sz="1600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13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90627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draw_leftEyeBrow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draw_RightEyeBrow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  <a:p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85165" y="1318807"/>
            <a:ext cx="11222303" cy="150810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크기가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다른 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10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개의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큐브에 대하여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각각 생성하고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glColor3f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검정색상을 지정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en-US" altLang="ko-KR" dirty="0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glTranslatef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이동과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en-US" altLang="ko-KR" dirty="0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glRotatef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회전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그리고 </a:t>
            </a:r>
            <a:r>
              <a:rPr lang="en-US" altLang="ko-KR" dirty="0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glScalef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로 변환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작업을 수행합니다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결과로 캐릭터의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눈썹을 추가합니다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br>
              <a:rPr lang="ko-KR" altLang="en-US" dirty="0"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</a:b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ea typeface="Kim jung chul Gothic Light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F0C99-1F9B-558C-05DF-7623FCF77AA9}"/>
              </a:ext>
            </a:extLst>
          </p:cNvPr>
          <p:cNvSpPr txBox="1"/>
          <p:nvPr/>
        </p:nvSpPr>
        <p:spPr>
          <a:xfrm>
            <a:off x="2074245" y="2923093"/>
            <a:ext cx="21533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0"/>
              </a:spcBef>
              <a:spcAft>
                <a:spcPts val="1200"/>
              </a:spcAft>
            </a:pP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&lt;left EyeBrow&gt;	  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	                 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	</a:t>
            </a:r>
            <a:br>
              <a:rPr lang="ko-KR" altLang="en-US" dirty="0"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</a:br>
            <a:endParaRPr lang="ko-KR" altLang="en-US" dirty="0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7A592C0-0687-26AB-6A99-8E4234C7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36" y="3310011"/>
            <a:ext cx="3838575" cy="3104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571F615-FBFF-1A90-ABB5-5442F14D9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68" y="3310011"/>
            <a:ext cx="3838575" cy="3104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6D45B-F39F-B1E9-8D3B-339B5BAA0BB7}"/>
              </a:ext>
            </a:extLst>
          </p:cNvPr>
          <p:cNvSpPr txBox="1"/>
          <p:nvPr/>
        </p:nvSpPr>
        <p:spPr>
          <a:xfrm>
            <a:off x="7742053" y="2929051"/>
            <a:ext cx="1829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&lt;right EyeBrow&gt;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ko-KR" altLang="en-US" sz="1600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24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876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createSphere </a:t>
            </a: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85165" y="1318807"/>
            <a:ext cx="82814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2000" b="0" i="0" u="none" strike="noStrike">
                <a:effectLst/>
                <a:latin typeface="Arial" panose="020B0604020202020204" pitchFamily="34" charset="0"/>
                <a:ea typeface="Kim jung chul Gothic Light" panose="020B0303000000000000" pitchFamily="50" charset="-127"/>
              </a:rPr>
              <a:t>반지름 </a:t>
            </a:r>
            <a:r>
              <a:rPr lang="en-US" altLang="ko-KR" sz="2000" b="0" i="0" u="none" strike="noStrike">
                <a:effectLst/>
                <a:latin typeface="Arial" panose="020B0604020202020204" pitchFamily="34" charset="0"/>
                <a:ea typeface="Kim jung chul Gothic Light" panose="020B0303000000000000" pitchFamily="50" charset="-127"/>
              </a:rPr>
              <a:t>r</a:t>
            </a:r>
            <a:r>
              <a:rPr lang="ko-KR" altLang="en-US" sz="2000" b="0" i="0" u="none" strike="noStrike">
                <a:effectLst/>
                <a:latin typeface="Arial" panose="020B0604020202020204" pitchFamily="34" charset="0"/>
                <a:ea typeface="Kim jung chul Gothic Light" panose="020B0303000000000000" pitchFamily="50" charset="-127"/>
              </a:rPr>
              <a:t>의 값을 </a:t>
            </a:r>
            <a:r>
              <a:rPr lang="ko-KR" altLang="en-US" sz="2000" b="0" i="0" u="none" strike="noStrike"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인자로</a:t>
            </a:r>
            <a:r>
              <a:rPr lang="ko-KR" altLang="en-US" sz="2000" b="0" i="0" u="none" strike="noStrike">
                <a:effectLst/>
                <a:latin typeface="Arial" panose="020B0604020202020204" pitchFamily="34" charset="0"/>
                <a:ea typeface="Kim jung chul Gothic Light" panose="020B0303000000000000" pitchFamily="50" charset="-127"/>
              </a:rPr>
              <a:t> 전달받아</a:t>
            </a:r>
            <a:r>
              <a:rPr lang="ko-KR" altLang="en-US" sz="2000"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 </a:t>
            </a:r>
            <a:r>
              <a:rPr lang="en-US" altLang="ko-KR" sz="2000" b="0" i="0" u="none" strike="noStrike">
                <a:effectLst/>
                <a:latin typeface="Arial" panose="020B0604020202020204" pitchFamily="34" charset="0"/>
                <a:ea typeface="Kim jung chul Gothic Light" panose="020B0303000000000000" pitchFamily="50" charset="-127"/>
              </a:rPr>
              <a:t>Quadrics obj</a:t>
            </a:r>
            <a:r>
              <a:rPr lang="ko-KR" altLang="en-US" sz="2000" b="0" i="0" u="none" strike="noStrike">
                <a:effectLst/>
                <a:latin typeface="Arial" panose="020B0604020202020204" pitchFamily="34" charset="0"/>
                <a:ea typeface="Kim jung chul Gothic Light" panose="020B0303000000000000" pitchFamily="50" charset="-127"/>
              </a:rPr>
              <a:t>를 생성한 뒤</a:t>
            </a:r>
            <a:r>
              <a:rPr lang="en-US" altLang="ko-KR" sz="2000" b="0" i="0" u="none" strike="noStrike">
                <a:effectLst/>
                <a:latin typeface="Arial" panose="020B0604020202020204" pitchFamily="34" charset="0"/>
                <a:ea typeface="Kim jung chul Gothic Light" panose="020B0303000000000000" pitchFamily="50" charset="-127"/>
              </a:rPr>
              <a:t>,</a:t>
            </a:r>
            <a:r>
              <a:rPr lang="ko-KR" altLang="en-US" sz="2000"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 </a:t>
            </a:r>
            <a:r>
              <a:rPr lang="ko-KR" altLang="en-US" sz="2000" b="0" i="0" u="none" strike="noStrike">
                <a:effectLst/>
                <a:latin typeface="Arial" panose="020B0604020202020204" pitchFamily="34" charset="0"/>
                <a:ea typeface="Kim jung chul Gothic Light" panose="020B0303000000000000" pitchFamily="50" charset="-127"/>
              </a:rPr>
              <a:t>구를 생성한다</a:t>
            </a:r>
            <a:r>
              <a:rPr lang="en-US" altLang="ko-KR" sz="2000" b="0" i="0" u="none" strike="noStrike">
                <a:effectLst/>
                <a:latin typeface="Arial" panose="020B0604020202020204" pitchFamily="34" charset="0"/>
                <a:ea typeface="Kim jung chul Gothic Light" panose="020B0303000000000000" pitchFamily="50" charset="-127"/>
              </a:rPr>
              <a:t>.</a:t>
            </a:r>
            <a:endParaRPr lang="ko-KR" altLang="en-US" sz="2000" b="0">
              <a:effectLst/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br>
              <a:rPr lang="ko-KR" altLang="en-US"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</a:br>
            <a:endParaRPr lang="en-US" altLang="ko-KR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ea typeface="Kim jung chul Gothic Light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37DAF9-32C8-D96E-1913-9F320061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65" y="2909903"/>
            <a:ext cx="11399469" cy="2691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49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530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createHalfSphere </a:t>
            </a: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64915" y="3337260"/>
            <a:ext cx="3509294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-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반구에 해당하는</a:t>
            </a:r>
            <a:endParaRPr lang="en-US" altLang="ko-KR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0.5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만큼의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x, y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축 값을 구하기 위한</a:t>
            </a:r>
            <a:endParaRPr lang="en-US" altLang="ko-KR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각도를 설정하여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for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루프를 반복하며 작업 수행한다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b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</a:br>
            <a:endParaRPr lang="en-US" altLang="ko-KR" sz="200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AE7327-8560-4013-B744-C461CB5CA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291" y="1350769"/>
            <a:ext cx="7640485" cy="4940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D1906A-C2D1-E1EA-AC49-18D9A3AE45F5}"/>
              </a:ext>
            </a:extLst>
          </p:cNvPr>
          <p:cNvSpPr txBox="1"/>
          <p:nvPr/>
        </p:nvSpPr>
        <p:spPr>
          <a:xfrm>
            <a:off x="464915" y="1499576"/>
            <a:ext cx="29612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- </a:t>
            </a:r>
            <a:r>
              <a:rPr lang="ko-KR" altLang="en-US" sz="180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구의 중심 </a:t>
            </a:r>
            <a:r>
              <a:rPr lang="en-US" altLang="ko-KR" sz="180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x,y,z </a:t>
            </a:r>
            <a:r>
              <a:rPr lang="ko-KR" altLang="en-US" sz="180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좌표를 받아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반구를 만드는 함수</a:t>
            </a:r>
            <a:r>
              <a:rPr lang="en-US" altLang="ko-KR" sz="180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39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038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- createCylinder </a:t>
            </a: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526014" y="3363637"/>
            <a:ext cx="386516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-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원기둥의 윗면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옆면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및면으로 나누어</a:t>
            </a:r>
          </a:p>
          <a:p>
            <a:pPr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작업을 수행한다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ko-KR" altLang="en-US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spcAft>
                <a:spcPts val="1200"/>
              </a:spcAft>
            </a:pPr>
            <a:b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</a:br>
            <a:endParaRPr lang="en-US" altLang="ko-KR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5A238A-32A9-F32A-97E1-724C4EB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64" y="927614"/>
            <a:ext cx="4518691" cy="5650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FA11AE-3C97-B321-C702-0F39CF6F8BC1}"/>
              </a:ext>
            </a:extLst>
          </p:cNvPr>
          <p:cNvSpPr txBox="1"/>
          <p:nvPr/>
        </p:nvSpPr>
        <p:spPr>
          <a:xfrm>
            <a:off x="526014" y="1620850"/>
            <a:ext cx="364253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-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원기둥의 중심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x,y,z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좌표와 반지름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</a:t>
            </a:r>
            <a:endParaRPr lang="ko-KR" altLang="en-US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높이를 받아 원기둥을 생성하는 함수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ko-KR" altLang="en-US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ko-KR" altLang="en-US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46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90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- InitLight </a:t>
            </a: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329610" y="3860047"/>
            <a:ext cx="397576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조명의 분산광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반사광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주변광을 설정</a:t>
            </a:r>
            <a:endParaRPr lang="en-US" altLang="ko-KR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altLang="ko-KR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물체의 분산광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반상광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주변광을 설정</a:t>
            </a:r>
            <a:b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</a:br>
            <a:endParaRPr lang="en-US" altLang="ko-KR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11FDFF-9F42-0B56-C645-40004150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02" y="1266913"/>
            <a:ext cx="7115392" cy="4755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C2C1B-38B2-88AC-6F9C-121EC3E3D3EE}"/>
              </a:ext>
            </a:extLst>
          </p:cNvPr>
          <p:cNvSpPr txBox="1"/>
          <p:nvPr/>
        </p:nvSpPr>
        <p:spPr>
          <a:xfrm>
            <a:off x="329610" y="1733533"/>
            <a:ext cx="29963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-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물체의 입체감이 돋보이도록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빛을 설정하는 함수</a:t>
            </a:r>
          </a:p>
        </p:txBody>
      </p:sp>
    </p:spTree>
    <p:extLst>
      <p:ext uri="{BB962C8B-B14F-4D97-AF65-F5344CB8AC3E}">
        <p14:creationId xmlns:p14="http://schemas.microsoft.com/office/powerpoint/2010/main" val="4467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79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- MyMouseClick, MyMouseMove </a:t>
            </a: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94675" y="1214203"/>
            <a:ext cx="106373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- MyMouseClick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은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glutMouseFunc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함수의 콜백함수로써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마우스 클릭 이벤트가 발생했을 때 호출된다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ko-KR" altLang="en-US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- MyMouseMove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함수는 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glutMouseFunc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함수의 콜백함수로써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마우스가 클릭된 상태에서 움직일 때 호출된다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ko-KR" altLang="en-US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-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각각의 함수는 마우스 드래그를 통한 시점 이동을 지원한다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ko-KR" altLang="en-US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spcAft>
                <a:spcPts val="1200"/>
              </a:spcAft>
            </a:pPr>
            <a:b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</a:br>
            <a:endParaRPr lang="en-US" altLang="ko-KR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553D5E70-1C5B-8ABF-725F-DCFC5BF09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7" y="3170409"/>
            <a:ext cx="3402440" cy="336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9011E866-D6EB-E7F2-1CF4-372EE0DF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81" y="3165005"/>
            <a:ext cx="3402440" cy="337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AC33CCC-068C-3430-2D65-5258D6CAA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583" y="3153195"/>
            <a:ext cx="3402440" cy="338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545988-A3E3-770E-3520-724023B32FF4}"/>
              </a:ext>
            </a:extLst>
          </p:cNvPr>
          <p:cNvSpPr txBox="1"/>
          <p:nvPr/>
        </p:nvSpPr>
        <p:spPr>
          <a:xfrm>
            <a:off x="1542659" y="2820546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</a:t>
            </a:r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기본 시점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&gt;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1A5E8-F0E2-0016-A502-D9570E3BCD49}"/>
              </a:ext>
            </a:extLst>
          </p:cNvPr>
          <p:cNvSpPr txBox="1"/>
          <p:nvPr/>
        </p:nvSpPr>
        <p:spPr>
          <a:xfrm>
            <a:off x="5467463" y="2814641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</a:t>
            </a:r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변경 시점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&gt;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0A663-53BB-A8D9-83C2-3B2E7E7AE719}"/>
              </a:ext>
            </a:extLst>
          </p:cNvPr>
          <p:cNvSpPr txBox="1"/>
          <p:nvPr/>
        </p:nvSpPr>
        <p:spPr>
          <a:xfrm>
            <a:off x="9392267" y="2774700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</a:t>
            </a:r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변경 시점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&gt;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44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769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- MyKeyboard </a:t>
            </a: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94675" y="1214203"/>
            <a:ext cx="977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glutKeyboardFunc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의 콜백 함수로 등록하여 ‘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A’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키를 누르면 줌인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‘Z’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키를 누르면 줌 아웃을 지원한다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930D7D8-A125-050C-04E7-E42B4B50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4" y="2625920"/>
            <a:ext cx="3724347" cy="375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10603E5E-00B8-3A87-E9F3-0FEA63489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392" y="2625920"/>
            <a:ext cx="3771900" cy="375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CCB3C-14F6-7DC6-CFDB-6095E76B4A08}"/>
              </a:ext>
            </a:extLst>
          </p:cNvPr>
          <p:cNvSpPr txBox="1"/>
          <p:nvPr/>
        </p:nvSpPr>
        <p:spPr>
          <a:xfrm>
            <a:off x="2144712" y="228736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&lt;zoom-out&gt;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426E6-DDDB-1D67-73DA-CE640C3E9C4E}"/>
              </a:ext>
            </a:extLst>
          </p:cNvPr>
          <p:cNvSpPr txBox="1"/>
          <p:nvPr/>
        </p:nvSpPr>
        <p:spPr>
          <a:xfrm>
            <a:off x="8562216" y="2287366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&lt;zoom-in&gt;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43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데모 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2B4D-8475-628A-54E1-4E3ACD7DEB4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5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6" name="OpenGL 4">
            <a:hlinkClick r:id="" action="ppaction://media"/>
            <a:extLst>
              <a:ext uri="{FF2B5EF4-FFF2-40B4-BE49-F238E27FC236}">
                <a16:creationId xmlns:a16="http://schemas.microsoft.com/office/drawing/2014/main" id="{CEA7B96A-23A1-327A-4007-D471142680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0015" y="1620850"/>
            <a:ext cx="9611970" cy="37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4849505" y="2709100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개발 목표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1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94675" y="1214203"/>
            <a:ext cx="10745249" cy="463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게임캐릭터 </a:t>
            </a:r>
            <a:r>
              <a:rPr lang="ko-KR" altLang="en-US" sz="2400" b="1" i="0" u="none" strike="noStrike">
                <a:solidFill>
                  <a:srgbClr val="0070C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다오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의 모습을 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OpenGL primitive 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모델링 함수들과</a:t>
            </a:r>
            <a:endParaRPr lang="en-US" altLang="ko-KR" sz="2000" b="0" i="0" u="none" strike="noStrike">
              <a:solidFill>
                <a:srgbClr val="000000"/>
              </a:solidFill>
              <a:effectLst/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간단히 모델링가능한메쉬</a:t>
            </a:r>
            <a:r>
              <a:rPr lang="en-US" altLang="ko-KR" sz="2000">
                <a:solidFill>
                  <a:srgbClr val="000000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(ex. 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직육면체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실린더등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)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를 사용하여 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3D Virtual Human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을 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modeling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한다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ko-KR" altLang="en-US" sz="2000" b="0">
              <a:effectLst/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이후 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texture mapping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의 기법으로 추가적인 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visualization 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작업을 진행한다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endParaRPr lang="ko-KR" altLang="en-US" sz="2000" b="0">
              <a:effectLst/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endParaRPr lang="en-US" altLang="ko-KR" sz="2000">
              <a:solidFill>
                <a:srgbClr val="000000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endParaRPr lang="en-US" altLang="ko-KR" sz="2000" b="0" i="0" u="none" strike="noStrike">
              <a:solidFill>
                <a:srgbClr val="000000"/>
              </a:solidFill>
              <a:effectLst/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endParaRPr lang="en-US" altLang="ko-KR" sz="2000">
              <a:solidFill>
                <a:srgbClr val="000000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endParaRPr lang="en-US" altLang="ko-KR" sz="2000" b="0" i="0" u="none" strike="noStrike">
              <a:solidFill>
                <a:srgbClr val="000000"/>
              </a:solidFill>
              <a:effectLst/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endParaRPr lang="en-US" altLang="ko-KR" sz="2000" b="0" i="0" u="none" strike="noStrike">
              <a:solidFill>
                <a:srgbClr val="000000"/>
              </a:solidFill>
              <a:effectLst/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br>
              <a:rPr lang="ko-KR" altLang="en-US"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</a:br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84A754-9B02-A07D-E962-E9A6543D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064666"/>
            <a:ext cx="3362696" cy="26876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14904A-8914-C276-9002-536D92760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4"/>
          <a:stretch/>
        </p:blipFill>
        <p:spPr>
          <a:xfrm>
            <a:off x="3030972" y="3064666"/>
            <a:ext cx="2259485" cy="26666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F26372-3650-6922-BD58-BF82C8BBD525}"/>
              </a:ext>
            </a:extLst>
          </p:cNvPr>
          <p:cNvSpPr txBox="1"/>
          <p:nvPr/>
        </p:nvSpPr>
        <p:spPr>
          <a:xfrm>
            <a:off x="3201156" y="5968854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다오 전신 일러스트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F1C51-3B59-BDBD-2A8D-680689EC484A}"/>
              </a:ext>
            </a:extLst>
          </p:cNvPr>
          <p:cNvSpPr txBox="1"/>
          <p:nvPr/>
        </p:nvSpPr>
        <p:spPr>
          <a:xfrm>
            <a:off x="6888811" y="5968854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다오 상반신 일러스트</a:t>
            </a: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개발 목표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1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3F83F-8E87-757C-D23C-DB859A9B6DFA}"/>
              </a:ext>
            </a:extLst>
          </p:cNvPr>
          <p:cNvSpPr txBox="1"/>
          <p:nvPr/>
        </p:nvSpPr>
        <p:spPr>
          <a:xfrm>
            <a:off x="494675" y="1214203"/>
            <a:ext cx="11286423" cy="1549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마우스 드래깅을 이용한 물체의 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3D rotation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과 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zoom-in (‘a’ key), zoom-out (‘z’ key)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도함께 구현한다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추가로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모델링되는 요소들은 원점 기준의 좌표계로 구상하고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 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glTranslatef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를 사용하여 모델을 원하는 위치에 부착하도록 한다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br>
              <a:rPr lang="ko-KR" altLang="en-US"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</a:br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개발 환경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2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4E0AD4-CF0E-0582-CBC9-20B99AF4406E}"/>
              </a:ext>
            </a:extLst>
          </p:cNvPr>
          <p:cNvGrpSpPr/>
          <p:nvPr/>
        </p:nvGrpSpPr>
        <p:grpSpPr>
          <a:xfrm>
            <a:off x="494675" y="4364974"/>
            <a:ext cx="11303459" cy="1044000"/>
            <a:chOff x="494675" y="3367447"/>
            <a:chExt cx="11303459" cy="104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EF7D6E1-3427-BD78-3BC6-A4323DC30A0B}"/>
                </a:ext>
              </a:extLst>
            </p:cNvPr>
            <p:cNvSpPr/>
            <p:nvPr/>
          </p:nvSpPr>
          <p:spPr>
            <a:xfrm>
              <a:off x="494675" y="3367447"/>
              <a:ext cx="1952153" cy="10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im jung chul Gothic Light" panose="020B0303000000000000" pitchFamily="50" charset="-127"/>
                <a:ea typeface="Kim jung chul Gothic Light" panose="020B0303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81D4D0F-1C52-F603-C595-40CB106E32F8}"/>
                </a:ext>
              </a:extLst>
            </p:cNvPr>
            <p:cNvSpPr/>
            <p:nvPr/>
          </p:nvSpPr>
          <p:spPr>
            <a:xfrm>
              <a:off x="2688128" y="3367447"/>
              <a:ext cx="9110006" cy="10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im jung chul Gothic Light" panose="020B0303000000000000" pitchFamily="50" charset="-127"/>
                <a:ea typeface="Kim jung chul Gothic Light" panose="020B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4B7AD4-9EB9-BBE0-5D3C-C57E4F1ACD9A}"/>
                </a:ext>
              </a:extLst>
            </p:cNvPr>
            <p:cNvSpPr txBox="1"/>
            <p:nvPr/>
          </p:nvSpPr>
          <p:spPr>
            <a:xfrm>
              <a:off x="1079458" y="3548573"/>
              <a:ext cx="782587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spc="-300">
                  <a:solidFill>
                    <a:schemeClr val="bg1"/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ID</a:t>
              </a:r>
              <a:r>
                <a:rPr lang="en-US" altLang="ko-KR" sz="3600" spc="-300" dirty="0">
                  <a:solidFill>
                    <a:schemeClr val="bg1"/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E</a:t>
              </a:r>
              <a:endParaRPr lang="ko-KR" altLang="en-US" sz="3600" spc="-300" dirty="0">
                <a:solidFill>
                  <a:schemeClr val="bg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0A5EAA-A143-9B68-D7B7-F978550CC26B}"/>
                </a:ext>
              </a:extLst>
            </p:cNvPr>
            <p:cNvSpPr txBox="1"/>
            <p:nvPr/>
          </p:nvSpPr>
          <p:spPr>
            <a:xfrm>
              <a:off x="2945222" y="3579352"/>
              <a:ext cx="556325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3200">
                  <a:solidFill>
                    <a:schemeClr val="bg1"/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Microsoft</a:t>
              </a:r>
              <a:r>
                <a:rPr lang="ko-KR" altLang="en-US" sz="3200">
                  <a:solidFill>
                    <a:schemeClr val="bg1"/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 </a:t>
              </a:r>
              <a:r>
                <a:rPr lang="en-US" altLang="ko-KR" sz="3200">
                  <a:solidFill>
                    <a:schemeClr val="bg1"/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Visual</a:t>
              </a:r>
              <a:r>
                <a:rPr lang="ko-KR" altLang="en-US" sz="3200">
                  <a:solidFill>
                    <a:schemeClr val="bg1"/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 </a:t>
              </a:r>
              <a:r>
                <a:rPr lang="en-US" altLang="ko-KR" sz="3200">
                  <a:solidFill>
                    <a:schemeClr val="bg1"/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Studio</a:t>
              </a:r>
              <a:r>
                <a:rPr lang="ko-KR" altLang="en-US" sz="3200">
                  <a:solidFill>
                    <a:schemeClr val="bg1"/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 </a:t>
              </a:r>
              <a:r>
                <a:rPr lang="en-US" altLang="ko-KR" sz="3200">
                  <a:solidFill>
                    <a:schemeClr val="bg1"/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2020</a:t>
              </a:r>
              <a:endParaRPr lang="ko-KR" altLang="en-US" sz="3200" spc="-300" dirty="0">
                <a:solidFill>
                  <a:schemeClr val="bg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529509-6CCB-D0A6-556C-C72A4EDD3541}"/>
              </a:ext>
            </a:extLst>
          </p:cNvPr>
          <p:cNvGrpSpPr/>
          <p:nvPr/>
        </p:nvGrpSpPr>
        <p:grpSpPr>
          <a:xfrm>
            <a:off x="494675" y="2047946"/>
            <a:ext cx="11303459" cy="1044000"/>
            <a:chOff x="494675" y="2047946"/>
            <a:chExt cx="11303459" cy="1044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2FDC9A5-DD85-DFB3-AECD-372F0149B516}"/>
                </a:ext>
              </a:extLst>
            </p:cNvPr>
            <p:cNvSpPr/>
            <p:nvPr/>
          </p:nvSpPr>
          <p:spPr>
            <a:xfrm>
              <a:off x="494675" y="2047946"/>
              <a:ext cx="1952153" cy="10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im jung chul Gothic Light" panose="020B0303000000000000" pitchFamily="50" charset="-127"/>
                <a:ea typeface="Kim jung chul Gothic Light" panose="020B0303000000000000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AFFD92D-43AF-D648-1246-4282B6166FA7}"/>
                </a:ext>
              </a:extLst>
            </p:cNvPr>
            <p:cNvSpPr/>
            <p:nvPr/>
          </p:nvSpPr>
          <p:spPr>
            <a:xfrm>
              <a:off x="2688127" y="2047946"/>
              <a:ext cx="9110007" cy="10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im jung chul Gothic Light" panose="020B0303000000000000" pitchFamily="50" charset="-127"/>
                <a:ea typeface="Kim jung chul Gothic Light" panose="020B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978BB9-0D7D-073E-D12D-38EB125BD367}"/>
                </a:ext>
              </a:extLst>
            </p:cNvPr>
            <p:cNvSpPr txBox="1"/>
            <p:nvPr/>
          </p:nvSpPr>
          <p:spPr>
            <a:xfrm>
              <a:off x="2945222" y="2281114"/>
              <a:ext cx="29915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>
                  <a:solidFill>
                    <a:schemeClr val="bg1"/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Windows10  64 bit</a:t>
              </a:r>
              <a:endParaRPr lang="ko-KR" altLang="en-US" sz="3200" spc="-300" dirty="0">
                <a:solidFill>
                  <a:schemeClr val="bg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97833A-7EFE-61D9-4F4A-4B65BE588DF9}"/>
                </a:ext>
              </a:extLst>
            </p:cNvPr>
            <p:cNvSpPr txBox="1"/>
            <p:nvPr/>
          </p:nvSpPr>
          <p:spPr>
            <a:xfrm>
              <a:off x="1091299" y="2246780"/>
              <a:ext cx="72327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spc="-300">
                  <a:solidFill>
                    <a:schemeClr val="bg1"/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OS</a:t>
              </a:r>
              <a:endParaRPr lang="ko-KR" altLang="en-US" sz="3600" spc="-300" dirty="0">
                <a:solidFill>
                  <a:schemeClr val="bg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11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구현 기능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3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9FA8C-6B38-E4DB-501E-D20C3053EC24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126DC3-0656-B8B9-2F21-E4C5A36CBFDF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3F363-79A2-A67B-6768-AEE0653CE5F5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27D4E-44C7-D431-EC0A-6DBDAF7E75B9}"/>
              </a:ext>
            </a:extLst>
          </p:cNvPr>
          <p:cNvSpPr txBox="1"/>
          <p:nvPr/>
        </p:nvSpPr>
        <p:spPr>
          <a:xfrm>
            <a:off x="2945222" y="2281114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0" i="0" u="none" strike="noStrike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다오 캐릭터 모델링</a:t>
            </a:r>
            <a:endParaRPr lang="ko-KR" altLang="en-US" sz="3200" spc="-300" dirty="0">
              <a:solidFill>
                <a:schemeClr val="bg1"/>
              </a:solidFill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E885B8-F48E-09E8-E4F6-773495F00B0B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4EEEB-A32E-F6C3-DE89-EFFD903331F2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B3AA4-CF05-2FAA-64AE-F237EB48A078}"/>
              </a:ext>
            </a:extLst>
          </p:cNvPr>
          <p:cNvSpPr txBox="1"/>
          <p:nvPr/>
        </p:nvSpPr>
        <p:spPr>
          <a:xfrm>
            <a:off x="1632684" y="3564662"/>
            <a:ext cx="40908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087878-6BA2-9989-BFE6-0E8DC228E7E8}"/>
              </a:ext>
            </a:extLst>
          </p:cNvPr>
          <p:cNvSpPr txBox="1"/>
          <p:nvPr/>
        </p:nvSpPr>
        <p:spPr>
          <a:xfrm>
            <a:off x="2945222" y="3579352"/>
            <a:ext cx="379943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3200">
                <a:solidFill>
                  <a:schemeClr val="bg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zoom-in, zoom-out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918D55-638C-FD9E-C227-EF8755C79CCB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6C9F52-8A1D-C61F-3D3A-4EFF4F647211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4DCE24-8AF9-4547-CEC1-583BE2E2A429}"/>
              </a:ext>
            </a:extLst>
          </p:cNvPr>
          <p:cNvSpPr txBox="1"/>
          <p:nvPr/>
        </p:nvSpPr>
        <p:spPr>
          <a:xfrm>
            <a:off x="1632684" y="4884163"/>
            <a:ext cx="409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76FF6-2F6C-BDCC-B995-9A0F733EBDCB}"/>
              </a:ext>
            </a:extLst>
          </p:cNvPr>
          <p:cNvSpPr txBox="1"/>
          <p:nvPr/>
        </p:nvSpPr>
        <p:spPr>
          <a:xfrm>
            <a:off x="2945222" y="4898853"/>
            <a:ext cx="4798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bg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마우스 드래그를 통한 시점 변경</a:t>
            </a:r>
            <a:endParaRPr lang="ko-KR" altLang="en-US" sz="3200" spc="-300" dirty="0">
              <a:solidFill>
                <a:schemeClr val="bg1"/>
              </a:solidFill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21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</a:t>
            </a:r>
            <a:r>
              <a:rPr lang="en-US" altLang="ko-KR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- </a:t>
            </a: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전체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EB13828-A0C7-E331-033C-A8F4CA9767A5}"/>
              </a:ext>
            </a:extLst>
          </p:cNvPr>
          <p:cNvSpPr/>
          <p:nvPr/>
        </p:nvSpPr>
        <p:spPr>
          <a:xfrm>
            <a:off x="1302657" y="2409372"/>
            <a:ext cx="2365829" cy="116476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 err="1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glutDisplayFunc</a:t>
            </a:r>
            <a:r>
              <a:rPr lang="en-US" altLang="ko-KR" sz="1800" b="1" i="0" u="none" strike="noStrike" dirty="0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endParaRPr lang="en-US" altLang="ko-KR" b="1" dirty="0">
              <a:solidFill>
                <a:schemeClr val="bg1"/>
              </a:solidFill>
              <a:effectLst/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435E89F-CB45-5F35-3F04-CFE086676AE5}"/>
              </a:ext>
            </a:extLst>
          </p:cNvPr>
          <p:cNvSpPr/>
          <p:nvPr/>
        </p:nvSpPr>
        <p:spPr>
          <a:xfrm>
            <a:off x="5127171" y="2409372"/>
            <a:ext cx="2365829" cy="116476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 err="1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MyDisplay</a:t>
            </a:r>
            <a:r>
              <a:rPr lang="en-US" altLang="ko-KR" sz="1800" b="1" i="0" u="none" strike="noStrike" dirty="0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endParaRPr lang="en-US" altLang="ko-KR" b="1" dirty="0">
              <a:solidFill>
                <a:schemeClr val="bg1"/>
              </a:solidFill>
              <a:effectLst/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B721E98-33C8-584C-439C-7B0052582FE8}"/>
              </a:ext>
            </a:extLst>
          </p:cNvPr>
          <p:cNvSpPr/>
          <p:nvPr/>
        </p:nvSpPr>
        <p:spPr>
          <a:xfrm>
            <a:off x="8951685" y="2409372"/>
            <a:ext cx="2365829" cy="116476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drawModel</a:t>
            </a:r>
            <a:r>
              <a:rPr lang="en-US" altLang="ko-KR" sz="2000" b="1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endParaRPr lang="ko-KR" altLang="en-US" sz="2000" b="1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69D3571-10AC-BA4B-3DCB-CA901C211A49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668486" y="2991757"/>
            <a:ext cx="14586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6D24BE-A4FF-EB33-EB1C-327018026AE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493000" y="2991757"/>
            <a:ext cx="14586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0E6AC03A-5F55-95B9-8911-4827919E6F83}"/>
              </a:ext>
            </a:extLst>
          </p:cNvPr>
          <p:cNvSpPr/>
          <p:nvPr/>
        </p:nvSpPr>
        <p:spPr>
          <a:xfrm>
            <a:off x="2864498" y="4086808"/>
            <a:ext cx="2556588" cy="1530220"/>
          </a:xfrm>
          <a:prstGeom prst="wedgeRoundRectCallout">
            <a:avLst>
              <a:gd name="adj1" fmla="val 12540"/>
              <a:gd name="adj2" fmla="val -935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MyDisplay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 </a:t>
            </a:r>
            <a:r>
              <a:rPr lang="ko-KR" altLang="en-US" sz="1600" b="1" i="0" u="none" strike="noStrike" dirty="0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메서드에서 </a:t>
            </a: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drawModel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  </a:t>
            </a:r>
            <a:r>
              <a:rPr lang="ko-KR" altLang="en-US" sz="1600" b="1" i="0" u="none" strike="noStrike" dirty="0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메서드를 호출한다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ko-KR" altLang="en-US" sz="1600" b="1" dirty="0">
              <a:solidFill>
                <a:schemeClr val="bg1"/>
              </a:solidFill>
              <a:effectLst/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FB3756D8-5911-C772-9CF9-65C348DB5746}"/>
              </a:ext>
            </a:extLst>
          </p:cNvPr>
          <p:cNvSpPr/>
          <p:nvPr/>
        </p:nvSpPr>
        <p:spPr>
          <a:xfrm>
            <a:off x="7492999" y="4086808"/>
            <a:ext cx="2770673" cy="1530220"/>
          </a:xfrm>
          <a:prstGeom prst="wedgeRoundRectCallout">
            <a:avLst>
              <a:gd name="adj1" fmla="val -20834"/>
              <a:gd name="adj2" fmla="val -929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drawModel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 </a:t>
            </a:r>
            <a:r>
              <a:rPr lang="ko-KR" altLang="en-US" sz="1600" b="1" i="0" u="none" strike="noStrike" dirty="0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메서드에서 각 모델링 함수를 불러온다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  <a:endParaRPr lang="ko-KR" altLang="en-US" sz="1600" b="1" dirty="0">
              <a:solidFill>
                <a:schemeClr val="bg1"/>
              </a:solidFill>
              <a:effectLst/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3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0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: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drawModel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045865-2AF8-0B1B-7EB8-34A9C7A60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571" y="1112480"/>
            <a:ext cx="3573527" cy="540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782014-D217-F8AC-31BE-B93F5850DD84}"/>
              </a:ext>
            </a:extLst>
          </p:cNvPr>
          <p:cNvSpPr txBox="1"/>
          <p:nvPr/>
        </p:nvSpPr>
        <p:spPr>
          <a:xfrm>
            <a:off x="785699" y="1436184"/>
            <a:ext cx="620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Kim jung chul Gothic Light" panose="020B0303000000000000" pitchFamily="50" charset="-127"/>
              </a:rPr>
              <a:t>모델 구현 단계별 함수를 호출한다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Kim jung chul Gothic Light" panose="020B03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9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62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 설명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: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draw_middle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함수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im jung chul Gothic Light" panose="020B0303000000000000" pitchFamily="50" charset="-127"/>
                <a:ea typeface="Kim jung chul Gothic Light" panose="020B0303000000000000" pitchFamily="50" charset="-127"/>
              </a:rPr>
              <a:t>Part 4</a:t>
            </a:r>
            <a:endParaRPr lang="ko-KR" altLang="en-US" sz="1100" dirty="0">
              <a:solidFill>
                <a:schemeClr val="bg1"/>
              </a:solidFill>
              <a:latin typeface="Kim jung chul Gothic Light" panose="020B0303000000000000" pitchFamily="50" charset="-127"/>
              <a:ea typeface="Kim jung chul Gothic Light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82014-D217-F8AC-31BE-B93F5850DD84}"/>
              </a:ext>
            </a:extLst>
          </p:cNvPr>
          <p:cNvSpPr txBox="1"/>
          <p:nvPr/>
        </p:nvSpPr>
        <p:spPr>
          <a:xfrm>
            <a:off x="785699" y="1436184"/>
            <a:ext cx="84049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반지름이 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1.0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인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구를 생성하고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해당 </a:t>
            </a:r>
            <a:r>
              <a:rPr lang="ko-KR" altLang="en-US" dirty="0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텍스쳐를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구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위에 적용합니다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캐릭터와 똑같이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적용하기 위해</a:t>
            </a:r>
            <a:r>
              <a:rPr lang="en-US" altLang="ko-KR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, glRotatef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()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를 이용하여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회전각을 주었습니다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이로써 캐릭터의 몸체 </a:t>
            </a:r>
            <a:r>
              <a:rPr lang="ko-KR" altLang="en-US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부분을 구현하였습니다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1436D-27FB-F8CB-6F9F-5D05B32D6725}"/>
              </a:ext>
            </a:extLst>
          </p:cNvPr>
          <p:cNvSpPr txBox="1"/>
          <p:nvPr/>
        </p:nvSpPr>
        <p:spPr>
          <a:xfrm>
            <a:off x="2582629" y="3731222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&lt;Texture&gt;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B0D01-11EC-3561-C4FD-F39B07411A80}"/>
              </a:ext>
            </a:extLst>
          </p:cNvPr>
          <p:cNvSpPr txBox="1"/>
          <p:nvPr/>
        </p:nvSpPr>
        <p:spPr>
          <a:xfrm>
            <a:off x="8347903" y="3778724"/>
            <a:ext cx="185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</a:t>
            </a:r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실행 결과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&gt;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CE1D79-8CC6-2D3F-0022-824C7A29D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35" y="4190710"/>
            <a:ext cx="3087733" cy="1503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7287C3-8F59-F7D1-4749-C59CB746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977" y="4190710"/>
            <a:ext cx="1655530" cy="1575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36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1130</Words>
  <Application>Microsoft Macintosh PowerPoint</Application>
  <PresentationFormat>와이드스크린</PresentationFormat>
  <Paragraphs>176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Kim jung chul Gothic Light</vt:lpstr>
      <vt:lpstr>Kim jung chul Gothic Bold</vt:lpstr>
      <vt:lpstr>Arial</vt:lpstr>
      <vt:lpstr>Kim jung chul Gothic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손현석</cp:lastModifiedBy>
  <cp:revision>27</cp:revision>
  <dcterms:created xsi:type="dcterms:W3CDTF">2020-11-18T01:48:02Z</dcterms:created>
  <dcterms:modified xsi:type="dcterms:W3CDTF">2024-09-15T10:59:28Z</dcterms:modified>
</cp:coreProperties>
</file>